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8A"/>
    <a:srgbClr val="0000FF"/>
    <a:srgbClr val="263BA2"/>
    <a:srgbClr val="FF6600"/>
    <a:srgbClr val="F8A968"/>
    <a:srgbClr val="F5770F"/>
    <a:srgbClr val="DD09A5"/>
    <a:srgbClr val="0A79BE"/>
    <a:srgbClr val="C80896"/>
    <a:srgbClr val="BB0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8759-D115-44C0-9A28-4465F692ED2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E8-5730-48DE-9B8D-D44AACEAB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43E8-5730-48DE-9B8D-D44AACEAB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2ED223-9B44-4D4D-B0B7-BF672AEF61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jpeg"/><Relationship Id="rId3" Type="http://schemas.openxmlformats.org/officeDocument/2006/relationships/image" Target="../media/image1.jpeg"/><Relationship Id="rId21" Type="http://schemas.microsoft.com/office/2007/relationships/hdphoto" Target="../media/hdphoto6.wdp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MOU โลจิสฯ (ปัจจุบัน)\คลังภาพ\ประกวด..ดาวเดือน 2018\IMG_00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18754" r="19105" b="36681"/>
          <a:stretch/>
        </p:blipFill>
        <p:spPr bwMode="auto">
          <a:xfrm>
            <a:off x="0" y="2192918"/>
            <a:ext cx="9144000" cy="46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864"/>
            <a:ext cx="9151779" cy="2063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1374" y="-36530"/>
            <a:ext cx="675642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วิทยาลัยโล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จิ</a:t>
            </a:r>
            <a:r>
              <a:rPr lang="th-TH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สติกส์และซัพ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พลายเชน</a:t>
            </a:r>
            <a: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th-TH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College of Logistics and Supply Chain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94" y="1"/>
            <a:ext cx="9509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361" r="20282" b="4834"/>
          <a:stretch/>
        </p:blipFill>
        <p:spPr bwMode="auto">
          <a:xfrm>
            <a:off x="38643" y="-23748"/>
            <a:ext cx="1217187" cy="127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-3767" y="1268760"/>
            <a:ext cx="9147767" cy="6436"/>
          </a:xfrm>
          <a:prstGeom prst="line">
            <a:avLst/>
          </a:prstGeom>
          <a:ln w="28575" cmpd="sng">
            <a:solidFill>
              <a:srgbClr val="B80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D:\MOU โลจิสฯ (ปัจจุบัน)\คลังภาพ\ประกวด..ดาวเดือน 2018\IMG_03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39272" r="6608" b="5351"/>
          <a:stretch/>
        </p:blipFill>
        <p:spPr bwMode="auto">
          <a:xfrm>
            <a:off x="3861484" y="4221088"/>
            <a:ext cx="5151673" cy="232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4304" y="6352127"/>
            <a:ext cx="8972475" cy="437839"/>
          </a:xfrm>
          <a:prstGeom prst="roundRect">
            <a:avLst>
              <a:gd name="adj" fmla="val 35173"/>
            </a:avLst>
          </a:prstGeom>
          <a:solidFill>
            <a:srgbClr val="263BA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User\Desktop\19142329_10155346247711753_1020983462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48" y="6391714"/>
            <a:ext cx="350329" cy="3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2942" y="6352127"/>
            <a:ext cx="93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@hzj9893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4477" y="6360301"/>
            <a:ext cx="15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www.cls.ssru.ac.th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2188" y="6290158"/>
            <a:ext cx="193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วิทยาลัยโล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จิ</a:t>
            </a: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สติกส์และซัพ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พลายเชน </a:t>
            </a:r>
            <a:b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</a:b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มหาวิทยาลัยราช</a:t>
            </a: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สวน</a:t>
            </a:r>
            <a:r>
              <a:rPr kumimoji="0" lang="th-T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สุนัน</a:t>
            </a:r>
            <a:r>
              <a:rPr kumimoji="0" lang="th-TH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ทา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6433" y="63696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ls.ssru@gmail.com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0" b="89600" l="10000" r="314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11217" r="69163" b="7272"/>
          <a:stretch/>
        </p:blipFill>
        <p:spPr bwMode="auto">
          <a:xfrm>
            <a:off x="208780" y="6317075"/>
            <a:ext cx="516639" cy="55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00" b="88800" l="51000" r="7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66" t="17097" r="30806" b="21055"/>
          <a:stretch/>
        </p:blipFill>
        <p:spPr bwMode="auto">
          <a:xfrm>
            <a:off x="7517918" y="6318186"/>
            <a:ext cx="491984" cy="4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89931" l="3800" r="21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" t="3934" r="81803" b="45478"/>
          <a:stretch/>
        </p:blipFill>
        <p:spPr bwMode="auto">
          <a:xfrm>
            <a:off x="3193264" y="6334229"/>
            <a:ext cx="458728" cy="5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8846" l="64359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5804"/>
          <a:stretch/>
        </p:blipFill>
        <p:spPr bwMode="auto">
          <a:xfrm>
            <a:off x="5519221" y="6309071"/>
            <a:ext cx="493810" cy="50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14813" y="6391714"/>
            <a:ext cx="1084989" cy="347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034964917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10" descr="D:\MOU โลจิสฯ (ปัจจุบัน)\คลังภาพ\ประกวด..ดาวเดือน 2018\IMG_008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0" t="10330" r="21019" b="52205"/>
          <a:stretch/>
        </p:blipFill>
        <p:spPr bwMode="auto">
          <a:xfrm>
            <a:off x="2339752" y="1981342"/>
            <a:ext cx="3672408" cy="2215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5270" y="1319814"/>
            <a:ext cx="9155546" cy="884979"/>
          </a:xfrm>
          <a:prstGeom prst="rect">
            <a:avLst/>
          </a:prstGeom>
          <a:solidFill>
            <a:srgbClr val="263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TH Krub" pitchFamily="2" charset="-34"/>
              </a:rPr>
              <a:t>              CLS</a:t>
            </a:r>
            <a:r>
              <a:rPr lang="en-US" sz="2800" dirty="0" smtClean="0">
                <a:solidFill>
                  <a:srgbClr val="FFFF00"/>
                </a:solidFill>
                <a:latin typeface="Tekton Pro Ext" pitchFamily="34" charset="0"/>
                <a:cs typeface="TH Krub" pitchFamily="2" charset="-34"/>
              </a:rPr>
              <a:t>  AMBASSADORS </a:t>
            </a:r>
            <a:endParaRPr lang="th-TH" sz="2800" dirty="0" smtClean="0">
              <a:solidFill>
                <a:srgbClr val="FFFF00"/>
              </a:solidFill>
              <a:latin typeface="Tekton Pro Ext" pitchFamily="34" charset="0"/>
              <a:cs typeface="TH Krub" pitchFamily="2" charset="-34"/>
            </a:endParaRPr>
          </a:p>
          <a:p>
            <a:pPr algn="ctr"/>
            <a:r>
              <a:rPr lang="th-TH" sz="2400" dirty="0" err="1" smtClean="0">
                <a:latin typeface="TH Krub" pitchFamily="2" charset="-34"/>
                <a:cs typeface="TH Krub" pitchFamily="2" charset="-34"/>
              </a:rPr>
              <a:t>วิทยาลัยโล</a:t>
            </a:r>
            <a:r>
              <a:rPr lang="th-TH" sz="2400" dirty="0" smtClean="0">
                <a:latin typeface="TH Krub" pitchFamily="2" charset="-34"/>
                <a:cs typeface="TH Krub" pitchFamily="2" charset="-34"/>
              </a:rPr>
              <a:t>จิ</a:t>
            </a:r>
            <a:r>
              <a:rPr lang="th-TH" sz="2400" dirty="0" err="1" smtClean="0">
                <a:latin typeface="TH Krub" pitchFamily="2" charset="-34"/>
                <a:cs typeface="TH Krub" pitchFamily="2" charset="-34"/>
              </a:rPr>
              <a:t>สติกส์และซัพ</a:t>
            </a:r>
            <a:r>
              <a:rPr lang="th-TH" sz="2400" dirty="0" smtClean="0">
                <a:latin typeface="TH Krub" pitchFamily="2" charset="-34"/>
                <a:cs typeface="TH Krub" pitchFamily="2" charset="-34"/>
              </a:rPr>
              <a:t>พลาย</a:t>
            </a:r>
            <a:r>
              <a:rPr lang="th-TH" sz="2400" dirty="0" smtClean="0">
                <a:latin typeface="TH Krub" pitchFamily="2" charset="-34"/>
                <a:cs typeface="TH Krub" pitchFamily="2" charset="-34"/>
              </a:rPr>
              <a:t>เชน </a:t>
            </a:r>
            <a:r>
              <a:rPr lang="th-TH" sz="2400" dirty="0" err="1" smtClean="0">
                <a:latin typeface="TH Krub" pitchFamily="2" charset="-34"/>
                <a:cs typeface="TH Krub" pitchFamily="2" charset="-34"/>
              </a:rPr>
              <a:t>มรภ</a:t>
            </a:r>
            <a:r>
              <a:rPr lang="th-TH" sz="2400" dirty="0" smtClean="0">
                <a:latin typeface="TH Krub" pitchFamily="2" charset="-34"/>
                <a:cs typeface="TH Krub" pitchFamily="2" charset="-34"/>
              </a:rPr>
              <a:t>.สวน</a:t>
            </a:r>
            <a:r>
              <a:rPr lang="th-TH" sz="2400" dirty="0" err="1" smtClean="0">
                <a:latin typeface="TH Krub" pitchFamily="2" charset="-34"/>
                <a:cs typeface="TH Krub" pitchFamily="2" charset="-34"/>
              </a:rPr>
              <a:t>สุนัน</a:t>
            </a:r>
            <a:r>
              <a:rPr lang="th-TH" sz="2400" dirty="0" smtClean="0">
                <a:latin typeface="TH Krub" pitchFamily="2" charset="-34"/>
                <a:cs typeface="TH Krub" pitchFamily="2" charset="-34"/>
              </a:rPr>
              <a:t>ทา จัดประกวด </a:t>
            </a:r>
            <a:r>
              <a:rPr lang="en-US" sz="2400" dirty="0" smtClean="0">
                <a:latin typeface="TH Krub" pitchFamily="2" charset="-34"/>
                <a:cs typeface="TH Krub" pitchFamily="2" charset="-34"/>
              </a:rPr>
              <a:t>AMBASSADORS  </a:t>
            </a:r>
            <a:r>
              <a:rPr lang="en-US" sz="2400" dirty="0" smtClean="0">
                <a:latin typeface="TH Krub" pitchFamily="2" charset="-34"/>
                <a:cs typeface="TH Krub" pitchFamily="2" charset="-34"/>
              </a:rPr>
              <a:t>201</a:t>
            </a:r>
            <a:r>
              <a:rPr lang="en-US" sz="2400" dirty="0" smtClean="0">
                <a:latin typeface="TH Fah kwang" pitchFamily="2" charset="-34"/>
                <a:cs typeface="TH Fah kwang" pitchFamily="2" charset="-34"/>
              </a:rPr>
              <a:t>8</a:t>
            </a:r>
            <a:endParaRPr lang="th-TH" sz="2400" dirty="0" smtClean="0"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1027" name="Picture 3" descr="D:\MOU โลจิสฯ (ปัจจุบัน)\คลังภาพ\ประกวด..ดาวเดือน 2018\IMG_017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46" y="2312497"/>
            <a:ext cx="3492456" cy="232830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OU โลจิสฯ (ปัจจุบัน)\คลังภาพ\ประกวด..ดาวเดือน 2018\IMG_0237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r="13018"/>
          <a:stretch/>
        </p:blipFill>
        <p:spPr bwMode="auto">
          <a:xfrm>
            <a:off x="93412" y="2364203"/>
            <a:ext cx="2520280" cy="22765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MOU โลจิสฯ (ปัจจุบัน)\คลังภาพ\ประกวด..ดาวเดือน 2018\IMG_0317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31724" r="33604" b="19086"/>
          <a:stretch/>
        </p:blipFill>
        <p:spPr bwMode="auto">
          <a:xfrm>
            <a:off x="548941" y="3933056"/>
            <a:ext cx="3337414" cy="2261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269983" y="1367120"/>
            <a:ext cx="1029084" cy="405661"/>
          </a:xfrm>
          <a:prstGeom prst="roundRect">
            <a:avLst/>
          </a:prstGeom>
          <a:solidFill>
            <a:schemeClr val="accent1">
              <a:alpha val="14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r>
              <a:rPr lang="en-US" sz="2700" dirty="0" smtClean="0">
                <a:solidFill>
                  <a:srgbClr val="FFFF00"/>
                </a:solidFill>
              </a:rPr>
              <a:t>2018</a:t>
            </a:r>
            <a:endParaRPr lang="th-TH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6021</TotalTime>
  <Words>36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Slipstream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cls1208</cp:lastModifiedBy>
  <cp:revision>964</cp:revision>
  <dcterms:created xsi:type="dcterms:W3CDTF">2017-06-14T06:27:55Z</dcterms:created>
  <dcterms:modified xsi:type="dcterms:W3CDTF">2018-10-31T09:40:04Z</dcterms:modified>
</cp:coreProperties>
</file>