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99062-CE59-4BF2-A0ED-C5FAD624ADBD}" type="datetimeFigureOut">
              <a:rPr lang="th-TH" smtClean="0"/>
              <a:t>22/10/61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F04FA-9352-4D01-968D-00B8F1F6B96A}" type="slidenum">
              <a:rPr lang="th-TH" smtClean="0"/>
              <a:t>‹#›</a:t>
            </a:fld>
            <a:endParaRPr lang="th-TH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99062-CE59-4BF2-A0ED-C5FAD624ADBD}" type="datetimeFigureOut">
              <a:rPr lang="th-TH" smtClean="0"/>
              <a:t>22/10/61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F04FA-9352-4D01-968D-00B8F1F6B96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99062-CE59-4BF2-A0ED-C5FAD624ADBD}" type="datetimeFigureOut">
              <a:rPr lang="th-TH" smtClean="0"/>
              <a:t>22/10/61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F04FA-9352-4D01-968D-00B8F1F6B96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99062-CE59-4BF2-A0ED-C5FAD624ADBD}" type="datetimeFigureOut">
              <a:rPr lang="th-TH" smtClean="0"/>
              <a:t>22/10/61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F04FA-9352-4D01-968D-00B8F1F6B96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99062-CE59-4BF2-A0ED-C5FAD624ADBD}" type="datetimeFigureOut">
              <a:rPr lang="th-TH" smtClean="0"/>
              <a:t>22/10/61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F04FA-9352-4D01-968D-00B8F1F6B96A}" type="slidenum">
              <a:rPr lang="th-TH" smtClean="0"/>
              <a:t>‹#›</a:t>
            </a:fld>
            <a:endParaRPr lang="th-TH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99062-CE59-4BF2-A0ED-C5FAD624ADBD}" type="datetimeFigureOut">
              <a:rPr lang="th-TH" smtClean="0"/>
              <a:t>22/10/61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F04FA-9352-4D01-968D-00B8F1F6B96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99062-CE59-4BF2-A0ED-C5FAD624ADBD}" type="datetimeFigureOut">
              <a:rPr lang="th-TH" smtClean="0"/>
              <a:t>22/10/61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F04FA-9352-4D01-968D-00B8F1F6B96A}" type="slidenum">
              <a:rPr lang="th-TH" smtClean="0"/>
              <a:t>‹#›</a:t>
            </a:fld>
            <a:endParaRPr lang="th-TH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99062-CE59-4BF2-A0ED-C5FAD624ADBD}" type="datetimeFigureOut">
              <a:rPr lang="th-TH" smtClean="0"/>
              <a:t>22/10/61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F04FA-9352-4D01-968D-00B8F1F6B96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99062-CE59-4BF2-A0ED-C5FAD624ADBD}" type="datetimeFigureOut">
              <a:rPr lang="th-TH" smtClean="0"/>
              <a:t>22/10/61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F04FA-9352-4D01-968D-00B8F1F6B96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99062-CE59-4BF2-A0ED-C5FAD624ADBD}" type="datetimeFigureOut">
              <a:rPr lang="th-TH" smtClean="0"/>
              <a:t>22/10/61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F04FA-9352-4D01-968D-00B8F1F6B96A}" type="slidenum">
              <a:rPr lang="th-TH" smtClean="0"/>
              <a:t>‹#›</a:t>
            </a:fld>
            <a:endParaRPr lang="th-TH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99062-CE59-4BF2-A0ED-C5FAD624ADBD}" type="datetimeFigureOut">
              <a:rPr lang="th-TH" smtClean="0"/>
              <a:t>22/10/61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F04FA-9352-4D01-968D-00B8F1F6B96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D199062-CE59-4BF2-A0ED-C5FAD624ADBD}" type="datetimeFigureOut">
              <a:rPr lang="th-TH" smtClean="0"/>
              <a:t>22/10/61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5CF04FA-9352-4D01-968D-00B8F1F6B96A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424936" cy="4680519"/>
          </a:xfrm>
        </p:spPr>
        <p:txBody>
          <a:bodyPr>
            <a:normAutofit fontScale="90000"/>
          </a:bodyPr>
          <a:lstStyle/>
          <a:p>
            <a:pPr algn="ctr"/>
            <a:r>
              <a:rPr lang="th-TH" dirty="0" smtClean="0">
                <a:solidFill>
                  <a:schemeClr val="tx1"/>
                </a:solidFill>
              </a:rPr>
              <a:t>ฝ่ายกิจการนักศึกษา </a:t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>แจ้งนักศึกษาชั้นปีที่ 1 รหัส 61 </a:t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>ให้นักศึกษาทุกท่านมาวัดตัวลองชุดพิธีการสาขา </a:t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/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>ในวันที่ 22 ตุลาคม 2561 เวลา 10.00 ถึง 16.00 น. ห้อง 1101 เท่านั้น</a:t>
            </a:r>
            <a:endParaRPr lang="th-TH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5353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Clarity</vt:lpstr>
      <vt:lpstr>ฝ่ายกิจการนักศึกษา  แจ้งนักศึกษาชั้นปีที่ 1 รหัส 61  ให้นักศึกษาทุกท่านมาวัดตัวลองชุดพิธีการสาขา   ในวันที่ 22 ตุลาคม 2561 เวลา 10.00 ถึง 16.00 น. ห้อง 1101 เท่านั้น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ฝ่ายกิจการนักศึกษา  แจ้งนักศึกษาชั้นปีที่ 1 รหัส 61  ให้นักศึกษาทุกท่านมาวัดตัวลองชุดพิธีการสาขา   ในวันที่ 22 ตุลาคม 2561 เวลา 10.00 ถึง 16.00 น. ห้อง 1101 เท่านั้น</dc:title>
  <dc:creator>hp1_1</dc:creator>
  <cp:lastModifiedBy>hp1_1</cp:lastModifiedBy>
  <cp:revision>1</cp:revision>
  <dcterms:created xsi:type="dcterms:W3CDTF">2018-10-22T03:23:10Z</dcterms:created>
  <dcterms:modified xsi:type="dcterms:W3CDTF">2018-10-22T03:25:12Z</dcterms:modified>
</cp:coreProperties>
</file>