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9BE"/>
    <a:srgbClr val="0000FF"/>
    <a:srgbClr val="FF6600"/>
    <a:srgbClr val="BB0FA7"/>
    <a:srgbClr val="F8A968"/>
    <a:srgbClr val="F5770F"/>
    <a:srgbClr val="B8088A"/>
    <a:srgbClr val="263BA2"/>
    <a:srgbClr val="DD09A5"/>
    <a:srgbClr val="C80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80" d="100"/>
          <a:sy n="80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38759-D115-44C0-9A28-4465F692ED2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43E8-5730-48DE-9B8D-D44AACEAB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43E8-5730-48DE-9B8D-D44AACEAB7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E2ED223-9B44-4D4D-B0B7-BF672AEF61C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jpeg"/><Relationship Id="rId18" Type="http://schemas.openxmlformats.org/officeDocument/2006/relationships/image" Target="../media/image11.jpeg"/><Relationship Id="rId26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14.png"/><Relationship Id="rId7" Type="http://schemas.openxmlformats.org/officeDocument/2006/relationships/image" Target="../media/image5.jpeg"/><Relationship Id="rId12" Type="http://schemas.microsoft.com/office/2007/relationships/hdphoto" Target="../media/hdphoto4.wdp"/><Relationship Id="rId17" Type="http://schemas.openxmlformats.org/officeDocument/2006/relationships/image" Target="../media/image10.jpeg"/><Relationship Id="rId25" Type="http://schemas.microsoft.com/office/2007/relationships/hdphoto" Target="../media/hdphoto8.wdp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jpe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23" Type="http://schemas.openxmlformats.org/officeDocument/2006/relationships/image" Target="../media/image15.png"/><Relationship Id="rId10" Type="http://schemas.microsoft.com/office/2007/relationships/hdphoto" Target="../media/hdphoto3.wdp"/><Relationship Id="rId19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microsoft.com/office/2007/relationships/hdphoto" Target="../media/hdphoto5.wdp"/><Relationship Id="rId22" Type="http://schemas.microsoft.com/office/2007/relationships/hdphoto" Target="../media/hdphoto7.wdp"/><Relationship Id="rId27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cls1208\Desktop\S__113378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t="824" r="20504" b="55163"/>
          <a:stretch/>
        </p:blipFill>
        <p:spPr bwMode="auto">
          <a:xfrm>
            <a:off x="3422627" y="2686762"/>
            <a:ext cx="5721373" cy="41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864"/>
            <a:ext cx="9151779" cy="2063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61557" y="484314"/>
            <a:ext cx="6756420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College of Logistics and Supply Chain</a:t>
            </a:r>
            <a:endParaRPr lang="en-US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94" y="1"/>
            <a:ext cx="9509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3361" r="20282" b="4834"/>
          <a:stretch/>
        </p:blipFill>
        <p:spPr bwMode="auto">
          <a:xfrm>
            <a:off x="38643" y="-23748"/>
            <a:ext cx="1217187" cy="127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-3767" y="1297065"/>
            <a:ext cx="9147767" cy="6436"/>
          </a:xfrm>
          <a:prstGeom prst="line">
            <a:avLst/>
          </a:prstGeom>
          <a:ln w="28575" cmpd="sng">
            <a:solidFill>
              <a:srgbClr val="BB0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11875" y="1273315"/>
            <a:ext cx="9167830" cy="506331"/>
          </a:xfrm>
          <a:prstGeom prst="rect">
            <a:avLst/>
          </a:prstGeom>
          <a:solidFill>
            <a:srgbClr val="BB0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The 6th/2018 College of Logistics and Management’s Board of Committee Meeting</a:t>
            </a:r>
            <a:endParaRPr lang="en-US" sz="25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cls1208\Desktop\3882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2604955"/>
            <a:ext cx="3344551" cy="25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ls1208\Desktop\S__1133785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470"/>
          <a:stretch/>
        </p:blipFill>
        <p:spPr bwMode="auto">
          <a:xfrm>
            <a:off x="-5450" y="4835675"/>
            <a:ext cx="3347955" cy="19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cls1208\Desktop\S__1133784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831"/>
          <a:stretch/>
        </p:blipFill>
        <p:spPr bwMode="auto">
          <a:xfrm>
            <a:off x="3460270" y="2852936"/>
            <a:ext cx="1898545" cy="15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ls1208\Desktop\S__11337854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7" r="10328"/>
          <a:stretch/>
        </p:blipFill>
        <p:spPr bwMode="auto">
          <a:xfrm>
            <a:off x="5479612" y="2852936"/>
            <a:ext cx="1612310" cy="15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cls1208\Desktop\S__1133786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7" r="11524"/>
          <a:stretch/>
        </p:blipFill>
        <p:spPr bwMode="auto">
          <a:xfrm>
            <a:off x="7204755" y="2854603"/>
            <a:ext cx="1747864" cy="15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ls1208\Desktop\S__11337851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2"/>
          <a:stretch/>
        </p:blipFill>
        <p:spPr bwMode="auto">
          <a:xfrm>
            <a:off x="3460270" y="4535355"/>
            <a:ext cx="1898545" cy="15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ls1208\Desktop\S__11337847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r="19475"/>
          <a:stretch/>
        </p:blipFill>
        <p:spPr bwMode="auto">
          <a:xfrm>
            <a:off x="5479612" y="4541018"/>
            <a:ext cx="1612310" cy="16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cls1208\Desktop\S__11337848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r="10880"/>
          <a:stretch/>
        </p:blipFill>
        <p:spPr bwMode="auto">
          <a:xfrm>
            <a:off x="7205301" y="4545003"/>
            <a:ext cx="1747318" cy="15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84304" y="6352127"/>
            <a:ext cx="8972475" cy="437839"/>
          </a:xfrm>
          <a:prstGeom prst="roundRect">
            <a:avLst>
              <a:gd name="adj" fmla="val 35173"/>
            </a:avLst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User\Desktop\19142329_10155346247711753_1020983462_n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48" y="6391714"/>
            <a:ext cx="350329" cy="3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2942" y="6352127"/>
            <a:ext cx="93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@hzj9893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4477" y="6360301"/>
            <a:ext cx="151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www.cls.ssru.ac.th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2187" y="6325783"/>
            <a:ext cx="271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College of Logistics and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Supply Chain</a:t>
            </a:r>
            <a:r>
              <a:rPr kumimoji="0" lang="th-TH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th-TH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lang="en-US" sz="1200" b="1" cap="all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SUAN SUNANDHA RAJABHAT UNIVERSITY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73922" y="63696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c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ls.ssru@gmail.com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600" b="89600" l="10000" r="314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3" t="11217" r="69163" b="7272"/>
          <a:stretch/>
        </p:blipFill>
        <p:spPr bwMode="auto">
          <a:xfrm>
            <a:off x="208780" y="6317075"/>
            <a:ext cx="516639" cy="55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600" b="88800" l="51000" r="72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66" t="17097" r="30806" b="21055"/>
          <a:stretch/>
        </p:blipFill>
        <p:spPr bwMode="auto">
          <a:xfrm>
            <a:off x="7589168" y="6318186"/>
            <a:ext cx="491984" cy="48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125" b="89931" l="3800" r="21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7" t="3934" r="81803" b="45478"/>
          <a:stretch/>
        </p:blipFill>
        <p:spPr bwMode="auto">
          <a:xfrm>
            <a:off x="3193264" y="6334229"/>
            <a:ext cx="458728" cy="5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8846" l="64359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25" t="45804"/>
          <a:stretch/>
        </p:blipFill>
        <p:spPr bwMode="auto">
          <a:xfrm>
            <a:off x="5652120" y="6317872"/>
            <a:ext cx="493810" cy="50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974188" y="6391714"/>
            <a:ext cx="978431" cy="347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034964917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875" y="1822666"/>
            <a:ext cx="9155875" cy="864096"/>
          </a:xfrm>
          <a:prstGeom prst="rect">
            <a:avLst/>
          </a:prstGeom>
          <a:solidFill>
            <a:srgbClr val="263B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On 26th September 2018, Assoc. Prof. </a:t>
            </a:r>
            <a:r>
              <a:rPr lang="en-US" sz="2000" b="1" dirty="0" err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Dr.Luedech</a:t>
            </a:r>
            <a:r>
              <a:rPr lang="en-US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Girdwichai</a:t>
            </a:r>
            <a:r>
              <a:rPr lang="en-US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is the Chairman of the 6th/2018 College of Logistics and Management’s Board of Committee Meeting at the President Office meeting room.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58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5831</TotalTime>
  <Words>62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Waveform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nblenovo</cp:lastModifiedBy>
  <cp:revision>951</cp:revision>
  <dcterms:created xsi:type="dcterms:W3CDTF">2017-06-14T06:27:55Z</dcterms:created>
  <dcterms:modified xsi:type="dcterms:W3CDTF">2018-09-30T13:13:02Z</dcterms:modified>
</cp:coreProperties>
</file>