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8A968"/>
    <a:srgbClr val="0000FF"/>
    <a:srgbClr val="F5770F"/>
    <a:srgbClr val="263BA2"/>
    <a:srgbClr val="DD09A5"/>
    <a:srgbClr val="0A79BE"/>
    <a:srgbClr val="B8088A"/>
    <a:srgbClr val="C80896"/>
    <a:srgbClr val="BB0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8759-D115-44C0-9A28-4465F692ED28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3E8-5730-48DE-9B8D-D44AACEAB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A43E8-5730-48DE-9B8D-D44AACEAB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2ED223-9B44-4D4D-B0B7-BF672AEF61C5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5ED88F-3344-42BF-A394-2CB564F2CA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51779" cy="2063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1374" y="379095"/>
            <a:ext cx="675642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College of Logistics and Supply Chain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94" y="1"/>
            <a:ext cx="950913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3361" r="20282" b="4834"/>
          <a:stretch/>
        </p:blipFill>
        <p:spPr bwMode="auto">
          <a:xfrm>
            <a:off x="38643" y="-23748"/>
            <a:ext cx="1217187" cy="12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-3767" y="1297065"/>
            <a:ext cx="9147767" cy="6436"/>
          </a:xfrm>
          <a:prstGeom prst="line">
            <a:avLst/>
          </a:prstGeom>
          <a:ln w="28575" cmpd="sng">
            <a:solidFill>
              <a:srgbClr val="BB0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1875" y="1249565"/>
            <a:ext cx="9167830" cy="451243"/>
          </a:xfrm>
          <a:prstGeom prst="rect">
            <a:avLst/>
          </a:prstGeom>
          <a:solidFill>
            <a:srgbClr val="F8A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Admission Meeting for 2019 Academic Year</a:t>
            </a:r>
            <a:endParaRPr lang="en-US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D:\ภาพประชุม..การรับสมัคร นศ. ปี 2562\IMG_0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13983"/>
          <a:stretch/>
        </p:blipFill>
        <p:spPr bwMode="auto">
          <a:xfrm>
            <a:off x="-2672" y="2290655"/>
            <a:ext cx="9144979" cy="45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84304" y="6352127"/>
            <a:ext cx="8972475" cy="437839"/>
          </a:xfrm>
          <a:prstGeom prst="roundRect">
            <a:avLst>
              <a:gd name="adj" fmla="val 35173"/>
            </a:avLst>
          </a:prstGeom>
          <a:solidFill>
            <a:srgbClr val="263BA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User\Desktop\19142329_10155346247711753_102098346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48" y="6391714"/>
            <a:ext cx="350329" cy="3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2942" y="6352127"/>
            <a:ext cx="93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@hzj9893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477" y="6360301"/>
            <a:ext cx="15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www.cls.ssru.ac.th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6433" y="6369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c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ls.ssru@gmail.com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0" b="89600" l="10000" r="314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3" t="11217" r="69163" b="7272"/>
          <a:stretch/>
        </p:blipFill>
        <p:spPr bwMode="auto">
          <a:xfrm>
            <a:off x="208780" y="6317075"/>
            <a:ext cx="516639" cy="55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00" b="88800" l="51000" r="7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66" t="17097" r="30806" b="21055"/>
          <a:stretch/>
        </p:blipFill>
        <p:spPr bwMode="auto">
          <a:xfrm>
            <a:off x="7517918" y="6318186"/>
            <a:ext cx="491984" cy="4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89931" l="3800" r="21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" t="3934" r="81803" b="45478"/>
          <a:stretch/>
        </p:blipFill>
        <p:spPr bwMode="auto">
          <a:xfrm>
            <a:off x="3193264" y="6334229"/>
            <a:ext cx="458728" cy="5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8846" l="64359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25" t="45804"/>
          <a:stretch/>
        </p:blipFill>
        <p:spPr bwMode="auto">
          <a:xfrm>
            <a:off x="5519221" y="6309071"/>
            <a:ext cx="493810" cy="50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914813" y="6391714"/>
            <a:ext cx="1084989" cy="3473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034964917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" name="Picture 2" descr="D:\ภาพประชุม..การรับสมัคร นศ. ปี 2562\IMG_001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4" b="70748"/>
          <a:stretch/>
        </p:blipFill>
        <p:spPr bwMode="auto">
          <a:xfrm>
            <a:off x="505" y="2451376"/>
            <a:ext cx="9144979" cy="11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389" y="1700809"/>
            <a:ext cx="9152696" cy="936104"/>
          </a:xfrm>
          <a:prstGeom prst="rect">
            <a:avLst/>
          </a:prstGeom>
          <a:solidFill>
            <a:srgbClr val="263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     On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September 21,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2018 Assist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Prof Dr. </a:t>
            </a:r>
            <a:r>
              <a:rPr lang="en-US" sz="2100" b="1" dirty="0" err="1">
                <a:latin typeface="TH SarabunPSK" pitchFamily="34" charset="-34"/>
                <a:cs typeface="TH SarabunPSK" pitchFamily="34" charset="-34"/>
              </a:rPr>
              <a:t>Komson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100" b="1" dirty="0" err="1">
                <a:latin typeface="TH SarabunPSK" pitchFamily="34" charset="-34"/>
                <a:cs typeface="TH SarabunPSK" pitchFamily="34" charset="-34"/>
              </a:rPr>
              <a:t>Sommanawat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, the Dean of College of Logistics and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2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 Supply 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Chain was a chairman of Academic year 2019 admission meeting held at Logistics conference </a:t>
            </a: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21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100" b="1" dirty="0" smtClean="0">
                <a:latin typeface="TH SarabunPSK" pitchFamily="34" charset="-34"/>
                <a:cs typeface="TH SarabunPSK" pitchFamily="34" charset="-34"/>
              </a:rPr>
              <a:t>  room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, building 2, the 1st floor, </a:t>
            </a:r>
            <a:r>
              <a:rPr lang="en-US" sz="2100" b="1" dirty="0" err="1">
                <a:latin typeface="TH SarabunPSK" pitchFamily="34" charset="-34"/>
                <a:cs typeface="TH SarabunPSK" pitchFamily="34" charset="-34"/>
              </a:rPr>
              <a:t>Nakornpathom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 education </a:t>
            </a:r>
            <a:r>
              <a:rPr lang="en-US" sz="2100" b="1" dirty="0" err="1">
                <a:latin typeface="TH SarabunPSK" pitchFamily="34" charset="-34"/>
                <a:cs typeface="TH SarabunPSK" pitchFamily="34" charset="-34"/>
              </a:rPr>
              <a:t>centre</a:t>
            </a:r>
            <a:r>
              <a:rPr lang="en-US" sz="2100" b="1" dirty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21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610359" y="6320132"/>
            <a:ext cx="192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b="1" kern="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College of Logistics and Supply Chain </a:t>
            </a:r>
            <a:endParaRPr lang="en-US" sz="1200" b="1" kern="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lvl="0">
              <a:defRPr/>
            </a:pPr>
            <a:r>
              <a:rPr lang="en-US" sz="1200" b="1" kern="0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Suan</a:t>
            </a:r>
            <a:r>
              <a:rPr lang="en-US" sz="1200" b="1" kern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Sunandha</a:t>
            </a:r>
            <a:r>
              <a:rPr lang="en-US" sz="1200" b="1" kern="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Rajabhat</a:t>
            </a:r>
            <a:r>
              <a:rPr lang="en-US" sz="1200" b="1" kern="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200" b="1" kern="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University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58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5760</TotalTime>
  <Words>48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940</cp:revision>
  <dcterms:created xsi:type="dcterms:W3CDTF">2017-06-14T06:27:55Z</dcterms:created>
  <dcterms:modified xsi:type="dcterms:W3CDTF">2018-09-25T02:15:19Z</dcterms:modified>
</cp:coreProperties>
</file>