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A968"/>
    <a:srgbClr val="0000FF"/>
    <a:srgbClr val="F5770F"/>
    <a:srgbClr val="263BA2"/>
    <a:srgbClr val="DD09A5"/>
    <a:srgbClr val="0A79BE"/>
    <a:srgbClr val="B8088A"/>
    <a:srgbClr val="C80896"/>
    <a:srgbClr val="BB0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70" d="100"/>
          <a:sy n="70" d="100"/>
        </p:scale>
        <p:origin x="-143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8759-D115-44C0-9A28-4465F692ED2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E8-5730-48DE-9B8D-D44AACEAB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43E8-5730-48DE-9B8D-D44AACEAB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4"/>
            <a:ext cx="9151779" cy="206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374" y="-36530"/>
            <a:ext cx="675642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วิทยาลัยโล</a:t>
            </a:r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จิ</a:t>
            </a:r>
            <a:r>
              <a:rPr lang="th-TH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สติกส์และซัพ</a:t>
            </a:r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พลายเชน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College of Logistics and Supply Chain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94" y="1"/>
            <a:ext cx="9509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61" r="20282" b="4834"/>
          <a:stretch/>
        </p:blipFill>
        <p:spPr bwMode="auto">
          <a:xfrm>
            <a:off x="38643" y="-23748"/>
            <a:ext cx="1217187" cy="12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-3767" y="1297065"/>
            <a:ext cx="9147767" cy="6436"/>
          </a:xfrm>
          <a:prstGeom prst="line">
            <a:avLst/>
          </a:prstGeom>
          <a:ln w="28575" cmpd="sng">
            <a:solidFill>
              <a:srgbClr val="BB0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1875" y="1249565"/>
            <a:ext cx="9167830" cy="506331"/>
          </a:xfrm>
          <a:prstGeom prst="rect">
            <a:avLst/>
          </a:prstGeom>
          <a:solidFill>
            <a:srgbClr val="F8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เซ็นทรัล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มอบรางวัลเชิดชูเกียรติ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นักศึกษาโล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สติกส์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สวนนัน</a:t>
            </a:r>
            <a:endParaRPr lang="en-US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 descr="C:\Users\cls1208\Desktop\S__3017114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" b="5251"/>
          <a:stretch/>
        </p:blipFill>
        <p:spPr bwMode="auto">
          <a:xfrm>
            <a:off x="-24044" y="2276872"/>
            <a:ext cx="6528091" cy="45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ls1208\Desktop\S__301711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95688"/>
            <a:ext cx="2618067" cy="19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cls1208\Desktop\S__30171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70"/>
          <a:stretch/>
        </p:blipFill>
        <p:spPr bwMode="auto">
          <a:xfrm>
            <a:off x="6514058" y="2748981"/>
            <a:ext cx="2618067" cy="21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4304" y="6352127"/>
            <a:ext cx="8972475" cy="437839"/>
          </a:xfrm>
          <a:prstGeom prst="roundRect">
            <a:avLst>
              <a:gd name="adj" fmla="val 35173"/>
            </a:avLst>
          </a:prstGeom>
          <a:solidFill>
            <a:srgbClr val="263BA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User\Desktop\19142329_10155346247711753_1020983462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48" y="6391714"/>
            <a:ext cx="350329" cy="3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2942" y="6352127"/>
            <a:ext cx="93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@hzj9893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477" y="6360301"/>
            <a:ext cx="15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www.cls.ssru.ac.th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2188" y="6290158"/>
            <a:ext cx="193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วิทยาลัยโล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จิ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สติกส์และซัพ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พลายเชน </a:t>
            </a:r>
            <a:b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มหาวิทยาลัยราช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ทา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6433" y="6369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ls.ssru@gmail.com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0" b="89600" l="10000" r="314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11217" r="69163" b="7272"/>
          <a:stretch/>
        </p:blipFill>
        <p:spPr bwMode="auto">
          <a:xfrm>
            <a:off x="208780" y="6317075"/>
            <a:ext cx="516639" cy="55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0" b="88800" l="51000" r="7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17097" r="30806" b="21055"/>
          <a:stretch/>
        </p:blipFill>
        <p:spPr bwMode="auto">
          <a:xfrm>
            <a:off x="7517918" y="6318186"/>
            <a:ext cx="491984" cy="4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25" b="89931" l="3800" r="21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" t="3934" r="81803" b="45478"/>
          <a:stretch/>
        </p:blipFill>
        <p:spPr bwMode="auto">
          <a:xfrm>
            <a:off x="3193264" y="6334229"/>
            <a:ext cx="458728" cy="5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8846" l="64359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5804"/>
          <a:stretch/>
        </p:blipFill>
        <p:spPr bwMode="auto">
          <a:xfrm>
            <a:off x="5519221" y="6309071"/>
            <a:ext cx="493810" cy="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14813" y="6391714"/>
            <a:ext cx="1084989" cy="347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034964917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389" y="1801626"/>
            <a:ext cx="9171598" cy="1411350"/>
          </a:xfrm>
          <a:prstGeom prst="rect">
            <a:avLst/>
          </a:prstGeom>
          <a:solidFill>
            <a:srgbClr val="263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3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300" b="1" smtClean="0">
                <a:latin typeface="TH SarabunPSK" pitchFamily="34" charset="-34"/>
                <a:cs typeface="TH SarabunPSK" pitchFamily="34" charset="-34"/>
              </a:rPr>
              <a:t>    โครงการ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ทุนทวิ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ภาคีกับ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เซ็นทรัล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 มอบรางวัล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เชิดชู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เกียรติแก่นักศึกษา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วิทยาลัยโล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สติกส์และซัพ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พลายเชน 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มรภ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br>
              <a:rPr lang="th-TH" sz="2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  สวน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ทา ที่มีผลการเรียนดียอดเยี่ยมและ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มีผล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ปฏิบัติงานระดับ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เยี่ยมจำนวน 5 คน รางวัล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เหรียญ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ทอง 1 คน </a:t>
            </a:r>
            <a:br>
              <a:rPr lang="th-TH" sz="2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  ได้แก่ นายก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รกต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ช่วยแสง และเหรียญ 4 คน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น.ส.กัลยา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มงคล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สูตร น.ส.หฤทัย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ทองนรินทร์ 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น.ส.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ณัฐ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ชนก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3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300" b="1" dirty="0" err="1" smtClean="0">
                <a:latin typeface="TH SarabunPSK" pitchFamily="34" charset="-34"/>
                <a:cs typeface="TH SarabunPSK" pitchFamily="34" charset="-34"/>
              </a:rPr>
              <a:t>เตชฤ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ทธิ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พิทักษ์ และ น.ส.ศันสนีย์ </a:t>
            </a:r>
            <a:r>
              <a:rPr lang="th-TH" sz="2300" b="1" dirty="0" err="1">
                <a:latin typeface="TH SarabunPSK" pitchFamily="34" charset="-34"/>
                <a:cs typeface="TH SarabunPSK" pitchFamily="34" charset="-34"/>
              </a:rPr>
              <a:t>เอียม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ประเสริฐ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ณ โร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บินสัน พระราม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เก้า 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สำนักงานใหญ่</a:t>
            </a:r>
          </a:p>
          <a:p>
            <a:endParaRPr lang="th-TH" sz="23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5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49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950</cp:revision>
  <dcterms:created xsi:type="dcterms:W3CDTF">2017-06-14T06:27:55Z</dcterms:created>
  <dcterms:modified xsi:type="dcterms:W3CDTF">2018-09-25T02:09:25Z</dcterms:modified>
</cp:coreProperties>
</file>