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40" y="0"/>
            <a:ext cx="915544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876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5019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955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243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6626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3956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553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49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162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698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106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15A24-BF5D-4718-8E89-64E5C20F5219}" type="datetimeFigureOut">
              <a:rPr lang="th-TH" smtClean="0"/>
              <a:t>05/07/61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A84F4-94E9-48B5-99D8-CA579719F55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522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4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370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02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84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969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2018-07-05T01:15:59Z</dcterms:created>
  <dcterms:modified xsi:type="dcterms:W3CDTF">2018-07-05T01:46:28Z</dcterms:modified>
</cp:coreProperties>
</file>